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8" r:id="rId2"/>
    <p:sldId id="314" r:id="rId3"/>
    <p:sldId id="315" r:id="rId4"/>
    <p:sldId id="309" r:id="rId5"/>
    <p:sldId id="316" r:id="rId6"/>
    <p:sldId id="274" r:id="rId7"/>
    <p:sldId id="310" r:id="rId8"/>
    <p:sldId id="317" r:id="rId9"/>
    <p:sldId id="318" r:id="rId10"/>
    <p:sldId id="313" r:id="rId11"/>
    <p:sldId id="320" r:id="rId12"/>
    <p:sldId id="311" r:id="rId13"/>
    <p:sldId id="312" r:id="rId14"/>
    <p:sldId id="319" r:id="rId15"/>
    <p:sldId id="322" r:id="rId16"/>
    <p:sldId id="330" r:id="rId17"/>
    <p:sldId id="327" r:id="rId18"/>
    <p:sldId id="340" r:id="rId19"/>
    <p:sldId id="324" r:id="rId20"/>
    <p:sldId id="337" r:id="rId21"/>
    <p:sldId id="325" r:id="rId22"/>
    <p:sldId id="326" r:id="rId23"/>
    <p:sldId id="329" r:id="rId24"/>
    <p:sldId id="328" r:id="rId25"/>
    <p:sldId id="333" r:id="rId26"/>
    <p:sldId id="339" r:id="rId27"/>
    <p:sldId id="338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62170" autoAdjust="0"/>
  </p:normalViewPr>
  <p:slideViewPr>
    <p:cSldViewPr snapToGrid="0">
      <p:cViewPr varScale="1">
        <p:scale>
          <a:sx n="56" d="100"/>
          <a:sy n="56" d="100"/>
        </p:scale>
        <p:origin x="19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8392A-6141-4EF2-8D91-C1549F63668A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417A0-75E1-4B0C-8E98-8069669CD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95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751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919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67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902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570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286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644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054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453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112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0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180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141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261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591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020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704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DIAPO 15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090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228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81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49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77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271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282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77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507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  1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17A0-75E1-4B0C-8E98-8069669CD10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17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6DC8-AAAE-489B-A246-8825793DD521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FD76-E5C8-454E-A1A0-2F0265A4F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87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6DC8-AAAE-489B-A246-8825793DD521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FD76-E5C8-454E-A1A0-2F0265A4F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5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6DC8-AAAE-489B-A246-8825793DD521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FD76-E5C8-454E-A1A0-2F0265A4F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02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6DC8-AAAE-489B-A246-8825793DD521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FD76-E5C8-454E-A1A0-2F0265A4F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38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6DC8-AAAE-489B-A246-8825793DD521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FD76-E5C8-454E-A1A0-2F0265A4F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8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6DC8-AAAE-489B-A246-8825793DD521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FD76-E5C8-454E-A1A0-2F0265A4F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1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6DC8-AAAE-489B-A246-8825793DD521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FD76-E5C8-454E-A1A0-2F0265A4F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21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6DC8-AAAE-489B-A246-8825793DD521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FD76-E5C8-454E-A1A0-2F0265A4F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81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6DC8-AAAE-489B-A246-8825793DD521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FD76-E5C8-454E-A1A0-2F0265A4F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09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6DC8-AAAE-489B-A246-8825793DD521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FD76-E5C8-454E-A1A0-2F0265A4F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03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6DC8-AAAE-489B-A246-8825793DD521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FD76-E5C8-454E-A1A0-2F0265A4F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74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6DC8-AAAE-489B-A246-8825793DD521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9FD76-E5C8-454E-A1A0-2F0265A4F8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37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01salles.com/mariage/champagne-nicolas-feuillatte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01salles.com/mariage/champagne-nicolas-feuillatte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01salles.com/mariage/champagne-nicolas-feuillatte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 FARA 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REIMS 2,3 et 4 juin 2026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1077218"/>
            <a:ext cx="8247888" cy="6188335"/>
          </a:xfrm>
        </p:spPr>
      </p:pic>
    </p:spTree>
    <p:extLst>
      <p:ext uri="{BB962C8B-B14F-4D97-AF65-F5344CB8AC3E}">
        <p14:creationId xmlns:p14="http://schemas.microsoft.com/office/powerpoint/2010/main" val="10351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6631"/>
            <a:ext cx="121920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SOIREE DE GALA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VIGNOBLE CHAMPENOIS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hlinkClick r:id="rId3"/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4" y="1083849"/>
            <a:ext cx="12206724" cy="79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-3532909" y="-124692"/>
            <a:ext cx="15724909" cy="10985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SOIREE DE GALA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L’AVENUE DE CHAMPAGNE à EPERNAY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hlinkClick r:id="rId3"/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2909" y="973877"/>
            <a:ext cx="15724909" cy="59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8650"/>
            <a:ext cx="121920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SOIREE DE GALA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CHAMPAGNE NICOLAS FEUILLATTE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47" y="1095868"/>
            <a:ext cx="9872472" cy="7404355"/>
          </a:xfrm>
        </p:spPr>
      </p:pic>
    </p:spTree>
    <p:extLst>
      <p:ext uri="{BB962C8B-B14F-4D97-AF65-F5344CB8AC3E}">
        <p14:creationId xmlns:p14="http://schemas.microsoft.com/office/powerpoint/2010/main" val="74085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-9740"/>
            <a:ext cx="12192000" cy="11056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SOIREE DE GALA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CHAMPAGNE NICOLAS FEUILLATTE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8" y="1095868"/>
            <a:ext cx="9633826" cy="7225370"/>
          </a:xfrm>
        </p:spPr>
      </p:pic>
    </p:spTree>
    <p:extLst>
      <p:ext uri="{BB962C8B-B14F-4D97-AF65-F5344CB8AC3E}">
        <p14:creationId xmlns:p14="http://schemas.microsoft.com/office/powerpoint/2010/main" val="32928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6631"/>
            <a:ext cx="121920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SOIREE DE GALA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SALLE PANORAMIQUE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hlinkClick r:id="rId3"/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0" y="1083849"/>
            <a:ext cx="10828199" cy="721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7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8650"/>
            <a:ext cx="121920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 REIMS 2026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J3 Jeudi 4 juin</a:t>
            </a:r>
            <a:endParaRPr lang="fr-FR" sz="32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63389" y="1095868"/>
            <a:ext cx="10690412" cy="56256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POUR CEUX QUI RESTENT:</a:t>
            </a:r>
            <a:endParaRPr lang="fr-FR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Visites touristiques organisées par des bénévoles.</a:t>
            </a:r>
          </a:p>
          <a:p>
            <a:pPr marL="0" indent="0">
              <a:buNone/>
            </a:pP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Midi: déjeuner de clôture servi dans les salons du Cercle Colbert. </a:t>
            </a:r>
          </a:p>
          <a:p>
            <a:pPr marL="0" indent="0">
              <a:buNone/>
            </a:pP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Après midi : visite de la ville ou visite de caves d’une grande maison de champagne (à </a:t>
            </a:r>
            <a:r>
              <a:rPr lang="fr-FR" sz="3200" b="1" smtClean="0">
                <a:latin typeface="Arial" panose="020B0604020202020204" pitchFamily="34" charset="0"/>
                <a:cs typeface="Arial" panose="020B0604020202020204" pitchFamily="34" charset="0"/>
              </a:rPr>
              <a:t>réserver individuellement à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l’avance)</a:t>
            </a:r>
          </a:p>
        </p:txBody>
      </p:sp>
    </p:spTree>
    <p:extLst>
      <p:ext uri="{BB962C8B-B14F-4D97-AF65-F5344CB8AC3E}">
        <p14:creationId xmlns:p14="http://schemas.microsoft.com/office/powerpoint/2010/main" val="92457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8649"/>
            <a:ext cx="121920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 REIMS 2026 </a:t>
            </a:r>
          </a:p>
          <a:p>
            <a:pPr algn="ctr"/>
            <a:r>
              <a:rPr lang="fr-FR" sz="3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 DE LA VILLE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63389" y="1095868"/>
            <a:ext cx="10690412" cy="56256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Quelques suggestions</a:t>
            </a:r>
          </a:p>
          <a:p>
            <a:r>
              <a:rPr lang="fr-FR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Cathédrale</a:t>
            </a:r>
          </a:p>
          <a:p>
            <a:r>
              <a:rPr lang="fr-FR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Basilique Saint Remi</a:t>
            </a:r>
          </a:p>
          <a:p>
            <a:r>
              <a:rPr lang="fr-FR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Porte Mars</a:t>
            </a:r>
          </a:p>
          <a:p>
            <a:r>
              <a:rPr lang="fr-FR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Promenade: Cryptoportique, l’Hôtel Le Vergeur, Place Royale, Hôtel de Ville.</a:t>
            </a:r>
          </a:p>
          <a:p>
            <a:r>
              <a:rPr lang="fr-FR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Chapelle </a:t>
            </a:r>
            <a:r>
              <a:rPr lang="fr-FR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Foujita</a:t>
            </a:r>
          </a:p>
          <a:p>
            <a:r>
              <a:rPr lang="fr-FR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parcours Art Déco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Les caves dans les Crayères gallo-romaines</a:t>
            </a:r>
          </a:p>
        </p:txBody>
      </p:sp>
    </p:spTree>
    <p:extLst>
      <p:ext uri="{BB962C8B-B14F-4D97-AF65-F5344CB8AC3E}">
        <p14:creationId xmlns:p14="http://schemas.microsoft.com/office/powerpoint/2010/main" val="278677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222781"/>
            <a:ext cx="121920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 REIMS 2026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Visites de la ville: la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Cathedrale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23" y="1792441"/>
            <a:ext cx="8372440" cy="5602149"/>
          </a:xfrm>
        </p:spPr>
      </p:pic>
    </p:spTree>
    <p:extLst>
      <p:ext uri="{BB962C8B-B14F-4D97-AF65-F5344CB8AC3E}">
        <p14:creationId xmlns:p14="http://schemas.microsoft.com/office/powerpoint/2010/main" val="15672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8649"/>
            <a:ext cx="121920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 REIMS 2026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Visites de la ville: Basilique Saint Remi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8" y="1095867"/>
            <a:ext cx="9690905" cy="6460603"/>
          </a:xfrm>
        </p:spPr>
      </p:pic>
    </p:spTree>
    <p:extLst>
      <p:ext uri="{BB962C8B-B14F-4D97-AF65-F5344CB8AC3E}">
        <p14:creationId xmlns:p14="http://schemas.microsoft.com/office/powerpoint/2010/main" val="36456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8648"/>
            <a:ext cx="12192000" cy="10772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 REIMS 2026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Visites de la ville: La Porte Mars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33" y="1095868"/>
            <a:ext cx="8122261" cy="6118691"/>
          </a:xfrm>
        </p:spPr>
      </p:pic>
    </p:spTree>
    <p:extLst>
      <p:ext uri="{BB962C8B-B14F-4D97-AF65-F5344CB8AC3E}">
        <p14:creationId xmlns:p14="http://schemas.microsoft.com/office/powerpoint/2010/main" val="83903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-1"/>
            <a:ext cx="121920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 REIMS 2026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J1 Mardi 2 juin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88894" y="1272988"/>
            <a:ext cx="10564906" cy="5448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ACCEUIL DES CONGRESSISTES à partir de 14 heures</a:t>
            </a:r>
          </a:p>
          <a:p>
            <a:pPr marL="0" indent="0">
              <a:buNone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Au CERCLE COLBERT	En centre ville très proche de la 						gare et de la sortie des autoroutes</a:t>
            </a:r>
          </a:p>
          <a:p>
            <a:pPr marL="0" indent="0">
              <a:buNone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	Information, remise de documents.</a:t>
            </a:r>
          </a:p>
          <a:p>
            <a:pPr marL="0" indent="0">
              <a:buNone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	Pour les arrivées tôt: activités touristiques 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puis dîner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	libre et acheminement vers les hôtels </a:t>
            </a:r>
          </a:p>
          <a:p>
            <a:pPr marL="0" indent="0">
              <a:buNone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Pour les </a:t>
            </a:r>
            <a:r>
              <a:rPr lang="fr-FR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membresdu</a:t>
            </a:r>
            <a:r>
              <a:rPr lang="fr-F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CA de la FARA</a:t>
            </a:r>
          </a:p>
          <a:p>
            <a:pPr marL="0" indent="0">
              <a:buNone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 17 heures: Conseil d’Administration  au Cercle Colbert puis diner en ville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offert.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8648"/>
            <a:ext cx="12192000" cy="10772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 REIMS 2026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Visites de la ville: La Place Royale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72" y="1095867"/>
            <a:ext cx="10141328" cy="7605996"/>
          </a:xfrm>
        </p:spPr>
      </p:pic>
    </p:spTree>
    <p:extLst>
      <p:ext uri="{BB962C8B-B14F-4D97-AF65-F5344CB8AC3E}">
        <p14:creationId xmlns:p14="http://schemas.microsoft.com/office/powerpoint/2010/main" val="39234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8650"/>
            <a:ext cx="121920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 REIMS 2026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Visites de la ville: Cryptoportique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Vergeur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12" y="1588310"/>
            <a:ext cx="8247888" cy="5432199"/>
          </a:xfrm>
        </p:spPr>
      </p:pic>
    </p:spTree>
    <p:extLst>
      <p:ext uri="{BB962C8B-B14F-4D97-AF65-F5344CB8AC3E}">
        <p14:creationId xmlns:p14="http://schemas.microsoft.com/office/powerpoint/2010/main" val="3948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599"/>
            <a:ext cx="121920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 REIMS 2026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Visites de la ville: Chapelle Foujita 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56" y="1570259"/>
            <a:ext cx="8247888" cy="6185916"/>
          </a:xfrm>
        </p:spPr>
      </p:pic>
    </p:spTree>
    <p:extLst>
      <p:ext uri="{BB962C8B-B14F-4D97-AF65-F5344CB8AC3E}">
        <p14:creationId xmlns:p14="http://schemas.microsoft.com/office/powerpoint/2010/main" val="40530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 REIMS 2026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Visites de la ville: L’art Nouveau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13" y="1872676"/>
            <a:ext cx="8304787" cy="4666236"/>
          </a:xfrm>
        </p:spPr>
      </p:pic>
    </p:spTree>
    <p:extLst>
      <p:ext uri="{BB962C8B-B14F-4D97-AF65-F5344CB8AC3E}">
        <p14:creationId xmlns:p14="http://schemas.microsoft.com/office/powerpoint/2010/main" val="182313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6202"/>
            <a:ext cx="120396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 REIMS 2026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Visites de la ville: Cave dans les Crayères gallo-romaines 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880" y="1569660"/>
            <a:ext cx="6500368" cy="8667160"/>
          </a:xfrm>
        </p:spPr>
      </p:pic>
    </p:spTree>
    <p:extLst>
      <p:ext uri="{BB962C8B-B14F-4D97-AF65-F5344CB8AC3E}">
        <p14:creationId xmlns:p14="http://schemas.microsoft.com/office/powerpoint/2010/main" val="38270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94828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L’EQUILIBRE FINANCIER</a:t>
            </a: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Jacky De </a:t>
            </a:r>
            <a:r>
              <a:rPr lang="fr-FR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Bruyne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-Evelyne Vieillard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32" y="948289"/>
            <a:ext cx="6360150" cy="5986492"/>
          </a:xfrm>
        </p:spPr>
      </p:pic>
    </p:spTree>
    <p:extLst>
      <p:ext uri="{BB962C8B-B14F-4D97-AF65-F5344CB8AC3E}">
        <p14:creationId xmlns:p14="http://schemas.microsoft.com/office/powerpoint/2010/main" val="4236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8649"/>
            <a:ext cx="121920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FINANCEMENT DE VOTRE CONGRES </a:t>
            </a:r>
          </a:p>
          <a:p>
            <a:pPr algn="ctr"/>
            <a:endParaRPr lang="fr-FR" sz="32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63389" y="1095868"/>
            <a:ext cx="10690412" cy="56256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Une partie offerte par la FARA.</a:t>
            </a:r>
          </a:p>
          <a:p>
            <a:pPr algn="just"/>
            <a:r>
              <a:rPr lang="fr-F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Une partie à régler à l’AMVACAL.</a:t>
            </a:r>
          </a:p>
          <a:p>
            <a:pPr algn="just"/>
            <a:r>
              <a:rPr lang="fr-F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Une partie hôtelière à régler vous-même.</a:t>
            </a:r>
          </a:p>
          <a:p>
            <a:pPr marL="0" indent="0" algn="just">
              <a:buNone/>
            </a:pPr>
            <a:endParaRPr lang="fr-FR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 réductions </a:t>
            </a:r>
            <a:r>
              <a:rPr lang="fr-F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peuvent être 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ppliquées en fonction de votre date d’inscription ou de votre statut et seront remboursées sur justificatifs.</a:t>
            </a:r>
          </a:p>
        </p:txBody>
      </p:sp>
    </p:spTree>
    <p:extLst>
      <p:ext uri="{BB962C8B-B14F-4D97-AF65-F5344CB8AC3E}">
        <p14:creationId xmlns:p14="http://schemas.microsoft.com/office/powerpoint/2010/main" val="123699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-6927" y="152400"/>
            <a:ext cx="12192000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6000" b="1" dirty="0" smtClean="0">
                <a:solidFill>
                  <a:schemeClr val="bg1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Le Président , son Conseil d’Administration et tous les bénévoles vous attendent pour un Congrès pétillant !!</a:t>
            </a:r>
            <a:endParaRPr lang="fr-FR" sz="6000" b="1" dirty="0" smtClean="0">
              <a:solidFill>
                <a:schemeClr val="accent4"/>
              </a:solidFill>
              <a:latin typeface="French Script MT" panose="03020402040607040605" pitchFamily="66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04800" y="2692791"/>
            <a:ext cx="12192000" cy="5547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LLL</a:t>
            </a:r>
          </a:p>
          <a:p>
            <a:pPr marL="0" indent="0">
              <a:buNone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" descr="Images de science : Pourquoi le Champagne produit une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2" descr="Images de science : Pourquoi le Champagne produit une ..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3" descr="Images de science : Pourquoi le Champagne produit une ...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79" y="2086183"/>
            <a:ext cx="8021588" cy="54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0958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 REIMS 2026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J2 Mercredi 3 juin </a:t>
            </a:r>
            <a:r>
              <a:rPr lang="fr-FR" sz="3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63389" y="1095868"/>
            <a:ext cx="10690412" cy="5625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RENDEZ VOUS A 9 HEURES  POUR TOUS LES CONGRESSISTES</a:t>
            </a:r>
          </a:p>
          <a:p>
            <a:pPr marL="0" indent="0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 10h à 12h: 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Pour les congressistes: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Dans l’Amphithéâtre Sorbon de L’institut Catholique de Paris,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La Maison Saint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Sixte,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Matinée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de Congrès et Assemblée Générale </a:t>
            </a:r>
            <a:endParaRPr lang="fr-F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Pour les </a:t>
            </a:r>
            <a:r>
              <a:rPr lang="fr-F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accompagnants: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Visites guidées de différents sites de la ville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6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0958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MAISON SAINT SIXTE-Institut Catholique de Paris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L’AMPHITHEATRE SORBON 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1" y="1095868"/>
            <a:ext cx="8092978" cy="7297487"/>
          </a:xfrm>
        </p:spPr>
      </p:pic>
    </p:spTree>
    <p:extLst>
      <p:ext uri="{BB962C8B-B14F-4D97-AF65-F5344CB8AC3E}">
        <p14:creationId xmlns:p14="http://schemas.microsoft.com/office/powerpoint/2010/main" val="79484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5583"/>
            <a:ext cx="12192000" cy="10802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 REIMS 2026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J2 Mercredi 3 juin </a:t>
            </a:r>
            <a:r>
              <a:rPr lang="fr-FR" sz="3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DEJEUNER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63389" y="1095868"/>
            <a:ext cx="10690412" cy="56256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DANS LE CLOITRE</a:t>
            </a:r>
          </a:p>
          <a:p>
            <a:pPr marL="0" indent="0" algn="ctr">
              <a:buNone/>
            </a:pP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12h à 14h:Buffet froid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Intérieur et ou extérieur 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8650"/>
            <a:ext cx="12095017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MAISON SAINT SIXTE-ICP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CLOITRE</a:t>
            </a: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80" y="1095868"/>
            <a:ext cx="8027055" cy="6020292"/>
          </a:xfrm>
        </p:spPr>
      </p:pic>
    </p:spTree>
    <p:extLst>
      <p:ext uri="{BB962C8B-B14F-4D97-AF65-F5344CB8AC3E}">
        <p14:creationId xmlns:p14="http://schemas.microsoft.com/office/powerpoint/2010/main" val="19632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0958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MAISON SAINT SIXTE-ICP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CLOITRE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95868"/>
            <a:ext cx="5486400" cy="7348692"/>
          </a:xfrm>
        </p:spPr>
      </p:pic>
    </p:spTree>
    <p:extLst>
      <p:ext uri="{BB962C8B-B14F-4D97-AF65-F5344CB8AC3E}">
        <p14:creationId xmlns:p14="http://schemas.microsoft.com/office/powerpoint/2010/main" val="23099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8648"/>
            <a:ext cx="12192000" cy="10772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 REIMS 2026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J2 Mercredi 3 juin </a:t>
            </a:r>
            <a:r>
              <a:rPr lang="fr-FR" sz="3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APRES-MIDI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63389" y="1095868"/>
            <a:ext cx="10690412" cy="56256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Pour tous à partir de </a:t>
            </a: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14h à </a:t>
            </a: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18h:</a:t>
            </a:r>
          </a:p>
          <a:p>
            <a:pPr marL="0" indent="0">
              <a:buNone/>
            </a:pPr>
            <a:endParaRPr lang="fr-F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CONFERENCES 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Amphithéâtre Sorbon:</a:t>
            </a:r>
          </a:p>
          <a:p>
            <a:pPr marL="0" indent="0" algn="ctr">
              <a:buNone/>
            </a:pP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 le champagne et la Champagne</a:t>
            </a:r>
          </a:p>
          <a:p>
            <a:endParaRPr lang="fr-FR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Reims ville des sacres </a:t>
            </a: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1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328" y="347472"/>
            <a:ext cx="8729472" cy="113731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2593-0D88-4F93-8F4B-7027FE6ADC5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8650"/>
            <a:ext cx="121920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 REIMS 2026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J2 Mercredi 3 juin </a:t>
            </a:r>
            <a:r>
              <a:rPr lang="fr-FR" sz="3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SOIREE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63389" y="1095868"/>
            <a:ext cx="10690412" cy="56256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Découverte du vignoble champenois </a:t>
            </a:r>
          </a:p>
          <a:p>
            <a:pPr marL="0" indent="0">
              <a:buNone/>
            </a:pP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Avenue de Champagne à Epernay     (Sites inscrits au Patrimoine Mondial de l’UNESCO)</a:t>
            </a:r>
          </a:p>
          <a:p>
            <a:pPr marL="0" indent="0">
              <a:buNone/>
            </a:pP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Soirée  de Gala dans les salons du champagne FEUILLLATTE</a:t>
            </a:r>
          </a:p>
          <a:p>
            <a:pPr marL="0" indent="0">
              <a:buNone/>
            </a:pPr>
            <a:endParaRPr lang="fr-F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7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612</Words>
  <Application>Microsoft Office PowerPoint</Application>
  <PresentationFormat>Grand écran</PresentationFormat>
  <Paragraphs>227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French Script MT</vt:lpstr>
      <vt:lpstr>Thème Office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Jacky</dc:creator>
  <cp:lastModifiedBy>Jacky</cp:lastModifiedBy>
  <cp:revision>121</cp:revision>
  <dcterms:created xsi:type="dcterms:W3CDTF">2025-02-26T10:17:07Z</dcterms:created>
  <dcterms:modified xsi:type="dcterms:W3CDTF">2025-09-05T15:09:14Z</dcterms:modified>
</cp:coreProperties>
</file>